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F82B2-3FE2-4D46-AB7D-531BEF91B57D}" v="8" dt="2022-12-06T12:44:0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 varScale="1">
        <p:scale>
          <a:sx n="10" d="100"/>
          <a:sy n="10" d="100"/>
        </p:scale>
        <p:origin x="2180" y="104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1387475" y="41638510"/>
            <a:ext cx="27289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5000" b="1" dirty="0">
                <a:latin typeface="+mj-lt"/>
                <a:cs typeface="Arial"/>
              </a:rPr>
              <a:t>Powering Net Zero Week 2023– </a:t>
            </a:r>
            <a:r>
              <a:rPr lang="en-GB" altLang="en-US" sz="5000" b="1" dirty="0">
                <a:latin typeface="+mj-lt"/>
                <a:cs typeface="Arial"/>
              </a:rPr>
              <a:t>paper</a:t>
            </a:r>
            <a:r>
              <a:rPr lang="fr-BE" altLang="en-US" sz="5000" b="1" dirty="0">
                <a:latin typeface="+mj-lt"/>
                <a:cs typeface="Arial"/>
              </a:rPr>
              <a:t> no: </a:t>
            </a:r>
            <a:r>
              <a:rPr lang="fr-BE" altLang="en-US" sz="5000" b="1" dirty="0">
                <a:highlight>
                  <a:srgbClr val="FFFF00"/>
                </a:highlight>
                <a:latin typeface="+mj-lt"/>
                <a:cs typeface="Arial"/>
              </a:rPr>
              <a:t>Insert Paper Code from programme   </a:t>
            </a:r>
            <a:endParaRPr lang="fr-FR" altLang="en-US" sz="50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974724" y="1673150"/>
            <a:ext cx="28330525" cy="4248150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Family name               First name, Family name          First name, Family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4" y="7889951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174646" y="7889951"/>
            <a:ext cx="13549312" cy="2923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w</a:t>
            </a:r>
            <a:r>
              <a:rPr lang="fr-BE" altLang="en-US" sz="5000" b="1"/>
              <a:t>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0" y="35805862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332259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6" y="23299081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243" y="9666958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af5b9d-5c5e-48d0-98c5-affe1f8e5bd9">
      <Terms xmlns="http://schemas.microsoft.com/office/infopath/2007/PartnerControls"/>
    </lcf76f155ced4ddcb4097134ff3c332f>
    <TaxCatchAll xmlns="207b8a46-e0be-4144-911e-dbce4cbd9b4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A2CF3E200094B9D6146C000A7FABF" ma:contentTypeVersion="13" ma:contentTypeDescription="Create a new document." ma:contentTypeScope="" ma:versionID="307b14a8d70318657aefb7a118707754">
  <xsd:schema xmlns:xsd="http://www.w3.org/2001/XMLSchema" xmlns:xs="http://www.w3.org/2001/XMLSchema" xmlns:p="http://schemas.microsoft.com/office/2006/metadata/properties" xmlns:ns2="207b8a46-e0be-4144-911e-dbce4cbd9b4a" xmlns:ns3="31af5b9d-5c5e-48d0-98c5-affe1f8e5bd9" targetNamespace="http://schemas.microsoft.com/office/2006/metadata/properties" ma:root="true" ma:fieldsID="5ac74f9bc1b76c9fd5c67e8e8207e59e" ns2:_="" ns3:_="">
    <xsd:import namespace="207b8a46-e0be-4144-911e-dbce4cbd9b4a"/>
    <xsd:import namespace="31af5b9d-5c5e-48d0-98c5-affe1f8e5b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8a46-e0be-4144-911e-dbce4cbd9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556c979-edda-49a8-8f4a-2b0faace9eea}" ma:internalName="TaxCatchAll" ma:showField="CatchAllData" ma:web="207b8a46-e0be-4144-911e-dbce4cbd9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f5b9d-5c5e-48d0-98c5-affe1f8e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17827C8-3B0D-45A2-9F91-B150761CFE8C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purl.org/dc/dcmitype/"/>
    <ds:schemaRef ds:uri="31af5b9d-5c5e-48d0-98c5-affe1f8e5bd9"/>
    <ds:schemaRef ds:uri="207b8a46-e0be-4144-911e-dbce4cbd9b4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8D4B8C1-75B1-4202-A0C5-F0552A1B76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07b8a46-e0be-4144-911e-dbce4cbd9b4a"/>
    <ds:schemaRef ds:uri="31af5b9d-5c5e-48d0-98c5-affe1f8e5bd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290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How to make a great poster* (*replace this sentence by the number and the title of your paper )   First name, Family name               First name, Family name          First name, Family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Sarah Sennett</cp:lastModifiedBy>
  <cp:revision>68</cp:revision>
  <dcterms:created xsi:type="dcterms:W3CDTF">2010-03-25T15:31:07Z</dcterms:created>
  <dcterms:modified xsi:type="dcterms:W3CDTF">2023-09-12T11:39:08Z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0x01010015CA2CF3E200094B9D6146C000A7FABF</vt:lpwstr>
  </property>
  <property fmtid="{D5CDD505-2E9C-101B-9397-08002B2CF9AE}" pid="3" name="MediaServiceImageTags">
    <vt:lpwstr/>
  </property>
</Properties>
</file>